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60" r:id="rId4"/>
    <p:sldId id="261" r:id="rId5"/>
    <p:sldId id="262" r:id="rId6"/>
    <p:sldId id="263" r:id="rId7"/>
    <p:sldId id="310" r:id="rId8"/>
    <p:sldId id="277" r:id="rId9"/>
    <p:sldId id="311" r:id="rId10"/>
    <p:sldId id="278" r:id="rId11"/>
    <p:sldId id="312" r:id="rId12"/>
    <p:sldId id="279" r:id="rId13"/>
    <p:sldId id="313" r:id="rId14"/>
    <p:sldId id="294" r:id="rId15"/>
    <p:sldId id="314" r:id="rId16"/>
    <p:sldId id="295" r:id="rId17"/>
    <p:sldId id="315" r:id="rId18"/>
    <p:sldId id="296" r:id="rId19"/>
    <p:sldId id="316" r:id="rId20"/>
    <p:sldId id="303" r:id="rId21"/>
    <p:sldId id="317" r:id="rId22"/>
    <p:sldId id="304" r:id="rId23"/>
    <p:sldId id="318" r:id="rId24"/>
    <p:sldId id="305" r:id="rId25"/>
    <p:sldId id="319" r:id="rId26"/>
    <p:sldId id="320" r:id="rId27"/>
    <p:sldId id="297" r:id="rId28"/>
    <p:sldId id="298" r:id="rId29"/>
    <p:sldId id="299" r:id="rId30"/>
    <p:sldId id="300" r:id="rId31"/>
    <p:sldId id="301" r:id="rId32"/>
    <p:sldId id="30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D77"/>
    <a:srgbClr val="EFD26B"/>
    <a:srgbClr val="DEDFC7"/>
    <a:srgbClr val="B02C30"/>
    <a:srgbClr val="FAF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10"/>
    <p:restoredTop sz="94687"/>
  </p:normalViewPr>
  <p:slideViewPr>
    <p:cSldViewPr snapToGrid="0" snapToObjects="1">
      <p:cViewPr>
        <p:scale>
          <a:sx n="70" d="100"/>
          <a:sy n="70" d="100"/>
        </p:scale>
        <p:origin x="538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C5994-8574-2C43-A869-25C340092559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31B12-7BCC-2E4A-9CA6-286361A1F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31B12-7BCC-2E4A-9CA6-286361A1F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9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6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1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9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9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1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2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A242-2365-3C4D-BF75-0672A5BDF00E}" type="datetimeFigureOut">
              <a:rPr lang="en-US" smtClean="0"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67976-8BC6-844C-A455-B9C1A1D55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0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65408" y="4988106"/>
            <a:ext cx="661318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Begins July  16</a:t>
            </a:r>
            <a:endParaRPr lang="en-US" sz="24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895" y="328706"/>
            <a:ext cx="5554701" cy="2577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900" y="2906486"/>
            <a:ext cx="6718689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" y="1604940"/>
            <a:ext cx="8933176" cy="281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69" y="141517"/>
            <a:ext cx="4071260" cy="3647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11" y="3610789"/>
            <a:ext cx="5202561" cy="274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95" y="225425"/>
            <a:ext cx="7999083" cy="59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57" y="352595"/>
            <a:ext cx="5498428" cy="4972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18" y="5179313"/>
            <a:ext cx="6646829" cy="15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0111"/>
            <a:ext cx="7514770" cy="61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14" y="604419"/>
            <a:ext cx="6791714" cy="61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4" y="0"/>
            <a:ext cx="4877223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28" y="565619"/>
            <a:ext cx="7342115" cy="592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294" y="279059"/>
            <a:ext cx="6917192" cy="58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97" y="471637"/>
            <a:ext cx="79475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“PRAYING LUTHER’S SMALL CATECHISM”</a:t>
            </a:r>
          </a:p>
          <a:p>
            <a:r>
              <a:rPr lang="en-US" sz="3600" dirty="0"/>
              <a:t>                          Prof John T. </a:t>
            </a:r>
            <a:r>
              <a:rPr lang="en-US" sz="3600" dirty="0" err="1"/>
              <a:t>Pless</a:t>
            </a:r>
            <a:r>
              <a:rPr lang="en-US" sz="3600" dirty="0"/>
              <a:t> </a:t>
            </a:r>
          </a:p>
          <a:p>
            <a:r>
              <a:rPr lang="en-US" sz="3600" dirty="0"/>
              <a:t>Lesson </a:t>
            </a:r>
            <a:r>
              <a:rPr lang="en-US" sz="3600" dirty="0" smtClean="0"/>
              <a:t>4</a:t>
            </a:r>
            <a:endParaRPr lang="en-US" sz="3600" dirty="0"/>
          </a:p>
          <a:p>
            <a:r>
              <a:rPr lang="en-US" sz="3600" dirty="0"/>
              <a:t>Date: 8</a:t>
            </a:r>
            <a:r>
              <a:rPr lang="en-US" sz="3600" dirty="0" smtClean="0"/>
              <a:t>-6-17</a:t>
            </a:r>
            <a:endParaRPr lang="en-US" sz="3600" dirty="0"/>
          </a:p>
          <a:p>
            <a:r>
              <a:rPr lang="en-US" sz="3600" dirty="0"/>
              <a:t>Trinity Lutheran Church  Norman, </a:t>
            </a:r>
            <a:r>
              <a:rPr lang="en-US" sz="3600" dirty="0" smtClean="0"/>
              <a:t>OK</a:t>
            </a:r>
            <a:endParaRPr lang="en-US" sz="3600" dirty="0"/>
          </a:p>
          <a:p>
            <a:r>
              <a:rPr lang="en-US" sz="3600" dirty="0"/>
              <a:t>Pastor David </a:t>
            </a:r>
            <a:r>
              <a:rPr lang="en-US" sz="3600" dirty="0" err="1"/>
              <a:t>Nehrenz</a:t>
            </a:r>
            <a:endParaRPr lang="en-US" sz="3600" dirty="0"/>
          </a:p>
          <a:p>
            <a:r>
              <a:rPr lang="en-US" sz="3600" dirty="0"/>
              <a:t>Catechesis = </a:t>
            </a:r>
            <a:endParaRPr lang="en-US" sz="3600" dirty="0" smtClean="0"/>
          </a:p>
          <a:p>
            <a:r>
              <a:rPr lang="en-US" sz="3600" dirty="0" smtClean="0"/>
              <a:t>Teaching </a:t>
            </a:r>
            <a:r>
              <a:rPr lang="en-US" sz="3600" dirty="0"/>
              <a:t>with questions and answers</a:t>
            </a:r>
          </a:p>
          <a:p>
            <a:r>
              <a:rPr lang="en-US" sz="3600" dirty="0"/>
              <a:t>Bible Study: </a:t>
            </a:r>
            <a:r>
              <a:rPr lang="en-US" sz="3600" dirty="0" smtClean="0"/>
              <a:t>The Lord’s Prayer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9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22" y="463504"/>
            <a:ext cx="6678920" cy="4598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22" y="4833256"/>
            <a:ext cx="6760248" cy="8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599" y="83911"/>
            <a:ext cx="4942286" cy="69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75" y="766971"/>
            <a:ext cx="6627097" cy="525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076" y="181881"/>
            <a:ext cx="7859274" cy="58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21" y="239486"/>
            <a:ext cx="6138207" cy="61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36" y="365126"/>
            <a:ext cx="8286750" cy="55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74" y="365126"/>
            <a:ext cx="8585240" cy="55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1" y="170996"/>
            <a:ext cx="7926779" cy="635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85" y="149224"/>
            <a:ext cx="4057630" cy="644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94" y="236309"/>
            <a:ext cx="5689463" cy="62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8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2450" r="31445" b="15666"/>
          <a:stretch>
            <a:fillRect/>
          </a:stretch>
        </p:blipFill>
        <p:spPr bwMode="auto">
          <a:xfrm>
            <a:off x="132348" y="217749"/>
            <a:ext cx="8879304" cy="563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665" y="256268"/>
            <a:ext cx="4465192" cy="62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9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22" y="990712"/>
            <a:ext cx="5102678" cy="432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8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3" y="261939"/>
            <a:ext cx="4626429" cy="619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0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86" y="297765"/>
            <a:ext cx="8746844" cy="6427126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 dirty="0">
                <a:ea typeface="Calibri"/>
                <a:cs typeface="Times New Roman"/>
              </a:rPr>
              <a:t>Scripture Texts</a:t>
            </a:r>
            <a:r>
              <a:rPr lang="en-US" sz="5400" b="1" dirty="0">
                <a:ea typeface="Calibri"/>
                <a:cs typeface="Times New Roman"/>
              </a:rPr>
              <a:t>:           </a:t>
            </a:r>
            <a:endParaRPr lang="en-US" sz="4400" dirty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Matthew 6:5-15;  26:36-46;  </a:t>
            </a:r>
            <a:endParaRPr lang="en-US" sz="5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Luke 11:1-13;  22:40-46;   </a:t>
            </a:r>
            <a:endParaRPr lang="en-US" sz="5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Tim 2:1-6; </a:t>
            </a:r>
            <a:endParaRPr lang="en-US" sz="5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5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Thess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5:17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0" y="185195"/>
            <a:ext cx="8831484" cy="6423949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1153691"/>
            <a:ext cx="7315200" cy="41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185196"/>
            <a:ext cx="8727311" cy="6470248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08" y="198584"/>
            <a:ext cx="5923694" cy="3760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3" y="4295746"/>
            <a:ext cx="8312725" cy="15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961" y="508453"/>
            <a:ext cx="7278078" cy="56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93" y="185196"/>
            <a:ext cx="8727311" cy="6470248"/>
          </a:xfrm>
        </p:spPr>
        <p:txBody>
          <a:bodyPr>
            <a:norm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13" y="185196"/>
            <a:ext cx="5845143" cy="4694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90" y="4822278"/>
            <a:ext cx="6011188" cy="10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7" y="326572"/>
            <a:ext cx="7685315" cy="57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68</Words>
  <Application>Microsoft Office PowerPoint</Application>
  <PresentationFormat>On-screen Show (4:3)</PresentationFormat>
  <Paragraphs>19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    </vt:lpstr>
      <vt:lpstr>.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Ha</dc:creator>
  <cp:lastModifiedBy>David Nehrenz</cp:lastModifiedBy>
  <cp:revision>71</cp:revision>
  <cp:lastPrinted>2016-10-20T12:55:30Z</cp:lastPrinted>
  <dcterms:created xsi:type="dcterms:W3CDTF">2016-09-27T16:23:58Z</dcterms:created>
  <dcterms:modified xsi:type="dcterms:W3CDTF">2017-08-05T22:47:51Z</dcterms:modified>
</cp:coreProperties>
</file>